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7"/>
  </p:notesMasterIdLst>
  <p:sldIdLst>
    <p:sldId id="256" r:id="rId3"/>
    <p:sldId id="257" r:id="rId4"/>
    <p:sldId id="259" r:id="rId5"/>
    <p:sldId id="258" r:id="rId6"/>
    <p:sldId id="269" r:id="rId7"/>
    <p:sldId id="275" r:id="rId8"/>
    <p:sldId id="276" r:id="rId9"/>
    <p:sldId id="260" r:id="rId10"/>
    <p:sldId id="272" r:id="rId11"/>
    <p:sldId id="270" r:id="rId12"/>
    <p:sldId id="262" r:id="rId13"/>
    <p:sldId id="263" r:id="rId14"/>
    <p:sldId id="277" r:id="rId15"/>
    <p:sldId id="265" r:id="rId16"/>
  </p:sldIdLst>
  <p:sldSz cx="9144000" cy="5143500" type="screen16x9"/>
  <p:notesSz cx="6858000" cy="9144000"/>
  <p:embeddedFontLst>
    <p:embeddedFont>
      <p:font typeface="Audiowide" panose="020B0600000101010101" charset="0"/>
      <p:regular r:id="rId18"/>
    </p:embeddedFont>
    <p:embeddedFont>
      <p:font typeface="Helvetica Neue Light" panose="020B0600000101010101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517D4F-42BF-4C5C-AA71-05E7AF714090}" v="156" dt="2025-10-02T09:59:09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1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정민 조정민" userId="5987d54658082291" providerId="LiveId" clId="{41CF0EE0-4F7E-4F6E-89D8-5DAB2B38FF2E}"/>
    <pc:docChg chg="undo custSel addSld delSld modSld sldOrd">
      <pc:chgData name="조정민 조정민" userId="5987d54658082291" providerId="LiveId" clId="{41CF0EE0-4F7E-4F6E-89D8-5DAB2B38FF2E}" dt="2025-10-02T10:01:22.376" v="1535" actId="478"/>
      <pc:docMkLst>
        <pc:docMk/>
      </pc:docMkLst>
      <pc:sldChg chg="modSp mod">
        <pc:chgData name="조정민 조정민" userId="5987d54658082291" providerId="LiveId" clId="{41CF0EE0-4F7E-4F6E-89D8-5DAB2B38FF2E}" dt="2025-10-01T14:24:57.064" v="11" actId="255"/>
        <pc:sldMkLst>
          <pc:docMk/>
          <pc:sldMk cId="0" sldId="257"/>
        </pc:sldMkLst>
        <pc:spChg chg="mod">
          <ac:chgData name="조정민 조정민" userId="5987d54658082291" providerId="LiveId" clId="{41CF0EE0-4F7E-4F6E-89D8-5DAB2B38FF2E}" dt="2025-10-01T14:24:57.064" v="11" actId="255"/>
          <ac:spMkLst>
            <pc:docMk/>
            <pc:sldMk cId="0" sldId="257"/>
            <ac:spMk id="150" creationId="{00000000-0000-0000-0000-000000000000}"/>
          </ac:spMkLst>
        </pc:spChg>
      </pc:sldChg>
      <pc:sldChg chg="addSp delSp modSp mod">
        <pc:chgData name="조정민 조정민" userId="5987d54658082291" providerId="LiveId" clId="{41CF0EE0-4F7E-4F6E-89D8-5DAB2B38FF2E}" dt="2025-10-02T09:59:37.200" v="1525" actId="20577"/>
        <pc:sldMkLst>
          <pc:docMk/>
          <pc:sldMk cId="0" sldId="258"/>
        </pc:sldMkLst>
        <pc:spChg chg="add mod">
          <ac:chgData name="조정민 조정민" userId="5987d54658082291" providerId="LiveId" clId="{41CF0EE0-4F7E-4F6E-89D8-5DAB2B38FF2E}" dt="2025-10-01T15:46:29.822" v="815" actId="1076"/>
          <ac:spMkLst>
            <pc:docMk/>
            <pc:sldMk cId="0" sldId="258"/>
            <ac:spMk id="3" creationId="{78242697-73F2-A9C4-51B8-2C4F487DE346}"/>
          </ac:spMkLst>
        </pc:spChg>
        <pc:spChg chg="add del mod">
          <ac:chgData name="조정민 조정민" userId="5987d54658082291" providerId="LiveId" clId="{41CF0EE0-4F7E-4F6E-89D8-5DAB2B38FF2E}" dt="2025-10-01T15:44:48.394" v="806" actId="21"/>
          <ac:spMkLst>
            <pc:docMk/>
            <pc:sldMk cId="0" sldId="258"/>
            <ac:spMk id="5" creationId="{FCDAE848-8FE5-FE49-6A29-F0144F9EC041}"/>
          </ac:spMkLst>
        </pc:spChg>
        <pc:spChg chg="add del">
          <ac:chgData name="조정민 조정민" userId="5987d54658082291" providerId="LiveId" clId="{41CF0EE0-4F7E-4F6E-89D8-5DAB2B38FF2E}" dt="2025-10-01T15:50:21.132" v="906" actId="21"/>
          <ac:spMkLst>
            <pc:docMk/>
            <pc:sldMk cId="0" sldId="258"/>
            <ac:spMk id="7" creationId="{FE124AF6-4E61-77BB-4367-753D4CC24BB8}"/>
          </ac:spMkLst>
        </pc:spChg>
        <pc:spChg chg="add del mod">
          <ac:chgData name="조정민 조정민" userId="5987d54658082291" providerId="LiveId" clId="{41CF0EE0-4F7E-4F6E-89D8-5DAB2B38FF2E}" dt="2025-10-02T09:59:20.883" v="1512" actId="478"/>
          <ac:spMkLst>
            <pc:docMk/>
            <pc:sldMk cId="0" sldId="258"/>
            <ac:spMk id="8" creationId="{5664C55E-E738-1DD6-3622-856840370F50}"/>
          </ac:spMkLst>
        </pc:spChg>
        <pc:spChg chg="del mod">
          <ac:chgData name="조정민 조정민" userId="5987d54658082291" providerId="LiveId" clId="{41CF0EE0-4F7E-4F6E-89D8-5DAB2B38FF2E}" dt="2025-10-01T15:44:41.229" v="805" actId="478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조정민 조정민" userId="5987d54658082291" providerId="LiveId" clId="{41CF0EE0-4F7E-4F6E-89D8-5DAB2B38FF2E}" dt="2025-10-02T09:59:37.200" v="1525" actId="20577"/>
          <ac:spMkLst>
            <pc:docMk/>
            <pc:sldMk cId="0" sldId="258"/>
            <ac:spMk id="157" creationId="{00000000-0000-0000-0000-000000000000}"/>
          </ac:spMkLst>
        </pc:spChg>
        <pc:graphicFrameChg chg="add del modGraphic">
          <ac:chgData name="조정민 조정민" userId="5987d54658082291" providerId="LiveId" clId="{41CF0EE0-4F7E-4F6E-89D8-5DAB2B38FF2E}" dt="2025-10-01T14:50:36.148" v="290" actId="478"/>
          <ac:graphicFrameMkLst>
            <pc:docMk/>
            <pc:sldMk cId="0" sldId="258"/>
            <ac:graphicFrameMk id="3" creationId="{6DA78CC7-CD0C-FE36-C49A-BBDCBBDF1685}"/>
          </ac:graphicFrameMkLst>
        </pc:graphicFrameChg>
        <pc:picChg chg="add mod">
          <ac:chgData name="조정민 조정민" userId="5987d54658082291" providerId="LiveId" clId="{41CF0EE0-4F7E-4F6E-89D8-5DAB2B38FF2E}" dt="2025-10-02T09:59:09.376" v="1506" actId="1076"/>
          <ac:picMkLst>
            <pc:docMk/>
            <pc:sldMk cId="0" sldId="258"/>
            <ac:picMk id="1026" creationId="{1E3CB654-C585-ABBA-C6A1-E5F8D49A65DD}"/>
          </ac:picMkLst>
        </pc:picChg>
      </pc:sldChg>
      <pc:sldChg chg="addSp delSp modSp mod ord modNotes">
        <pc:chgData name="조정민 조정민" userId="5987d54658082291" providerId="LiveId" clId="{41CF0EE0-4F7E-4F6E-89D8-5DAB2B38FF2E}" dt="2025-10-02T10:00:47.167" v="1531"/>
        <pc:sldMkLst>
          <pc:docMk/>
          <pc:sldMk cId="0" sldId="259"/>
        </pc:sldMkLst>
        <pc:spChg chg="add mod">
          <ac:chgData name="조정민 조정민" userId="5987d54658082291" providerId="LiveId" clId="{41CF0EE0-4F7E-4F6E-89D8-5DAB2B38FF2E}" dt="2025-10-01T16:00:26.703" v="1124" actId="1076"/>
          <ac:spMkLst>
            <pc:docMk/>
            <pc:sldMk cId="0" sldId="259"/>
            <ac:spMk id="4" creationId="{BD9B5AAB-A696-1153-162A-3CF09F828E7F}"/>
          </ac:spMkLst>
        </pc:spChg>
        <pc:spChg chg="add mod">
          <ac:chgData name="조정민 조정민" userId="5987d54658082291" providerId="LiveId" clId="{41CF0EE0-4F7E-4F6E-89D8-5DAB2B38FF2E}" dt="2025-10-01T16:00:30.656" v="1125" actId="1076"/>
          <ac:spMkLst>
            <pc:docMk/>
            <pc:sldMk cId="0" sldId="259"/>
            <ac:spMk id="10" creationId="{05BC2B52-F41A-D356-6B86-1A373479B315}"/>
          </ac:spMkLst>
        </pc:spChg>
        <pc:spChg chg="add mod">
          <ac:chgData name="조정민 조정민" userId="5987d54658082291" providerId="LiveId" clId="{41CF0EE0-4F7E-4F6E-89D8-5DAB2B38FF2E}" dt="2025-10-01T16:00:40.765" v="1127" actId="1076"/>
          <ac:spMkLst>
            <pc:docMk/>
            <pc:sldMk cId="0" sldId="259"/>
            <ac:spMk id="11" creationId="{31EE5B20-D2D3-8410-1EFC-0AF4BBA19F92}"/>
          </ac:spMkLst>
        </pc:spChg>
        <pc:spChg chg="add mod">
          <ac:chgData name="조정민 조정민" userId="5987d54658082291" providerId="LiveId" clId="{41CF0EE0-4F7E-4F6E-89D8-5DAB2B38FF2E}" dt="2025-10-01T16:00:49.725" v="1129" actId="1076"/>
          <ac:spMkLst>
            <pc:docMk/>
            <pc:sldMk cId="0" sldId="259"/>
            <ac:spMk id="12" creationId="{A5AA1824-3A9B-7819-8E53-9439B96B5419}"/>
          </ac:spMkLst>
        </pc:spChg>
        <pc:spChg chg="add mod">
          <ac:chgData name="조정민 조정민" userId="5987d54658082291" providerId="LiveId" clId="{41CF0EE0-4F7E-4F6E-89D8-5DAB2B38FF2E}" dt="2025-10-01T16:00:55.433" v="1131" actId="1076"/>
          <ac:spMkLst>
            <pc:docMk/>
            <pc:sldMk cId="0" sldId="259"/>
            <ac:spMk id="13" creationId="{5CA4AF73-23C3-6F16-0610-48610CC51AD2}"/>
          </ac:spMkLst>
        </pc:spChg>
        <pc:spChg chg="mod">
          <ac:chgData name="조정민 조정민" userId="5987d54658082291" providerId="LiveId" clId="{41CF0EE0-4F7E-4F6E-89D8-5DAB2B38FF2E}" dt="2025-10-01T15:59:50.298" v="1118" actId="1076"/>
          <ac:spMkLst>
            <pc:docMk/>
            <pc:sldMk cId="0" sldId="259"/>
            <ac:spMk id="163" creationId="{00000000-0000-0000-0000-000000000000}"/>
          </ac:spMkLst>
        </pc:spChg>
        <pc:spChg chg="del mod">
          <ac:chgData name="조정민 조정민" userId="5987d54658082291" providerId="LiveId" clId="{41CF0EE0-4F7E-4F6E-89D8-5DAB2B38FF2E}" dt="2025-10-01T15:00:58.997" v="377" actId="21"/>
          <ac:spMkLst>
            <pc:docMk/>
            <pc:sldMk cId="0" sldId="259"/>
            <ac:spMk id="164" creationId="{00000000-0000-0000-0000-000000000000}"/>
          </ac:spMkLst>
        </pc:spChg>
        <pc:picChg chg="add mod ord">
          <ac:chgData name="조정민 조정민" userId="5987d54658082291" providerId="LiveId" clId="{41CF0EE0-4F7E-4F6E-89D8-5DAB2B38FF2E}" dt="2025-10-02T09:37:17.594" v="1454" actId="1076"/>
          <ac:picMkLst>
            <pc:docMk/>
            <pc:sldMk cId="0" sldId="259"/>
            <ac:picMk id="2" creationId="{D04E0A99-53EF-7CB3-3B24-B7D9D0AA607A}"/>
          </ac:picMkLst>
        </pc:picChg>
        <pc:picChg chg="add del mod modCrop">
          <ac:chgData name="조정민 조정민" userId="5987d54658082291" providerId="LiveId" clId="{41CF0EE0-4F7E-4F6E-89D8-5DAB2B38FF2E}" dt="2025-10-02T09:39:25.567" v="1467" actId="478"/>
          <ac:picMkLst>
            <pc:docMk/>
            <pc:sldMk cId="0" sldId="259"/>
            <ac:picMk id="3" creationId="{8678EBBA-DF02-AD1E-1B67-ADA20FA70632}"/>
          </ac:picMkLst>
        </pc:picChg>
        <pc:picChg chg="add del mod">
          <ac:chgData name="조정민 조정민" userId="5987d54658082291" providerId="LiveId" clId="{41CF0EE0-4F7E-4F6E-89D8-5DAB2B38FF2E}" dt="2025-10-02T09:37:22.669" v="1456" actId="478"/>
          <ac:picMkLst>
            <pc:docMk/>
            <pc:sldMk cId="0" sldId="259"/>
            <ac:picMk id="5" creationId="{86F194B1-975C-F6DE-6AF2-90B604078E8D}"/>
          </ac:picMkLst>
        </pc:picChg>
        <pc:picChg chg="add mod">
          <ac:chgData name="조정민 조정민" userId="5987d54658082291" providerId="LiveId" clId="{41CF0EE0-4F7E-4F6E-89D8-5DAB2B38FF2E}" dt="2025-10-02T09:38:23.655" v="1466" actId="1076"/>
          <ac:picMkLst>
            <pc:docMk/>
            <pc:sldMk cId="0" sldId="259"/>
            <ac:picMk id="6" creationId="{799593EE-92BC-9732-BED9-9744184F97B2}"/>
          </ac:picMkLst>
        </pc:picChg>
        <pc:picChg chg="add del mod">
          <ac:chgData name="조정민 조정민" userId="5987d54658082291" providerId="LiveId" clId="{41CF0EE0-4F7E-4F6E-89D8-5DAB2B38FF2E}" dt="2025-10-02T09:39:27.825" v="1468" actId="478"/>
          <ac:picMkLst>
            <pc:docMk/>
            <pc:sldMk cId="0" sldId="259"/>
            <ac:picMk id="7" creationId="{B3998F2B-8033-5479-AB2F-1B182347B9E7}"/>
          </ac:picMkLst>
        </pc:picChg>
        <pc:picChg chg="add del mod">
          <ac:chgData name="조정민 조정민" userId="5987d54658082291" providerId="LiveId" clId="{41CF0EE0-4F7E-4F6E-89D8-5DAB2B38FF2E}" dt="2025-10-02T09:34:28.501" v="1429" actId="478"/>
          <ac:picMkLst>
            <pc:docMk/>
            <pc:sldMk cId="0" sldId="259"/>
            <ac:picMk id="8" creationId="{5D31CA00-C873-7380-C5E4-5E79FFB31DD3}"/>
          </ac:picMkLst>
        </pc:picChg>
        <pc:picChg chg="add del mod">
          <ac:chgData name="조정민 조정민" userId="5987d54658082291" providerId="LiveId" clId="{41CF0EE0-4F7E-4F6E-89D8-5DAB2B38FF2E}" dt="2025-10-02T09:34:33.377" v="1431" actId="478"/>
          <ac:picMkLst>
            <pc:docMk/>
            <pc:sldMk cId="0" sldId="259"/>
            <ac:picMk id="9" creationId="{46C75108-C795-09CA-4C22-E8B1A32FC99B}"/>
          </ac:picMkLst>
        </pc:picChg>
        <pc:picChg chg="add del mod">
          <ac:chgData name="조정민 조정민" userId="5987d54658082291" providerId="LiveId" clId="{41CF0EE0-4F7E-4F6E-89D8-5DAB2B38FF2E}" dt="2025-10-02T09:34:33.377" v="1431" actId="478"/>
          <ac:picMkLst>
            <pc:docMk/>
            <pc:sldMk cId="0" sldId="259"/>
            <ac:picMk id="14" creationId="{8DC75698-8313-A3EE-09A0-B1B3E0EF6A55}"/>
          </ac:picMkLst>
        </pc:picChg>
        <pc:picChg chg="add del mod">
          <ac:chgData name="조정민 조정민" userId="5987d54658082291" providerId="LiveId" clId="{41CF0EE0-4F7E-4F6E-89D8-5DAB2B38FF2E}" dt="2025-10-02T09:34:41.981" v="1433" actId="21"/>
          <ac:picMkLst>
            <pc:docMk/>
            <pc:sldMk cId="0" sldId="259"/>
            <ac:picMk id="15" creationId="{87B20DD3-8C12-71A5-F368-DFC501419DAC}"/>
          </ac:picMkLst>
        </pc:picChg>
        <pc:picChg chg="add del mod">
          <ac:chgData name="조정민 조정민" userId="5987d54658082291" providerId="LiveId" clId="{41CF0EE0-4F7E-4F6E-89D8-5DAB2B38FF2E}" dt="2025-10-02T09:34:41.981" v="1433" actId="21"/>
          <ac:picMkLst>
            <pc:docMk/>
            <pc:sldMk cId="0" sldId="259"/>
            <ac:picMk id="16" creationId="{9367E8AA-3747-AB80-1077-9A45105B9650}"/>
          </ac:picMkLst>
        </pc:picChg>
        <pc:picChg chg="add mod">
          <ac:chgData name="조정민 조정민" userId="5987d54658082291" providerId="LiveId" clId="{41CF0EE0-4F7E-4F6E-89D8-5DAB2B38FF2E}" dt="2025-10-02T09:42:20.230" v="1479" actId="1076"/>
          <ac:picMkLst>
            <pc:docMk/>
            <pc:sldMk cId="0" sldId="259"/>
            <ac:picMk id="18" creationId="{620706C1-AA25-DEAE-2BE6-6F6E295DDBAE}"/>
          </ac:picMkLst>
        </pc:picChg>
        <pc:picChg chg="add mod">
          <ac:chgData name="조정민 조정민" userId="5987d54658082291" providerId="LiveId" clId="{41CF0EE0-4F7E-4F6E-89D8-5DAB2B38FF2E}" dt="2025-10-02T09:43:01.875" v="1486" actId="14100"/>
          <ac:picMkLst>
            <pc:docMk/>
            <pc:sldMk cId="0" sldId="259"/>
            <ac:picMk id="20" creationId="{502DD853-97A3-EB9A-8D40-8F08C0EF29C3}"/>
          </ac:picMkLst>
        </pc:picChg>
        <pc:picChg chg="add del mod">
          <ac:chgData name="조정민 조정민" userId="5987d54658082291" providerId="LiveId" clId="{41CF0EE0-4F7E-4F6E-89D8-5DAB2B38FF2E}" dt="2025-10-02T09:34:28.501" v="1429" actId="478"/>
          <ac:picMkLst>
            <pc:docMk/>
            <pc:sldMk cId="0" sldId="259"/>
            <ac:picMk id="1026" creationId="{50380BE5-987A-1454-E671-7D28D53E488B}"/>
          </ac:picMkLst>
        </pc:picChg>
        <pc:picChg chg="add mod">
          <ac:chgData name="조정민 조정민" userId="5987d54658082291" providerId="LiveId" clId="{41CF0EE0-4F7E-4F6E-89D8-5DAB2B38FF2E}" dt="2025-10-02T09:36:26.646" v="1447" actId="1076"/>
          <ac:picMkLst>
            <pc:docMk/>
            <pc:sldMk cId="0" sldId="259"/>
            <ac:picMk id="1028" creationId="{BFF39153-4B2B-9EA7-26F4-B5B38E79CAE3}"/>
          </ac:picMkLst>
        </pc:picChg>
        <pc:picChg chg="add mod">
          <ac:chgData name="조정민 조정민" userId="5987d54658082291" providerId="LiveId" clId="{41CF0EE0-4F7E-4F6E-89D8-5DAB2B38FF2E}" dt="2025-10-02T09:43:15.180" v="1489" actId="14100"/>
          <ac:picMkLst>
            <pc:docMk/>
            <pc:sldMk cId="0" sldId="259"/>
            <ac:picMk id="1030" creationId="{BC8F2E62-19ED-4EC8-66D3-65F52D310996}"/>
          </ac:picMkLst>
        </pc:picChg>
      </pc:sldChg>
      <pc:sldChg chg="addSp delSp modSp mod">
        <pc:chgData name="조정민 조정민" userId="5987d54658082291" providerId="LiveId" clId="{41CF0EE0-4F7E-4F6E-89D8-5DAB2B38FF2E}" dt="2025-10-02T10:01:22.376" v="1535" actId="478"/>
        <pc:sldMkLst>
          <pc:docMk/>
          <pc:sldMk cId="0" sldId="260"/>
        </pc:sldMkLst>
        <pc:spChg chg="add del">
          <ac:chgData name="조정민 조정민" userId="5987d54658082291" providerId="LiveId" clId="{41CF0EE0-4F7E-4F6E-89D8-5DAB2B38FF2E}" dt="2025-10-01T16:01:33.830" v="1139" actId="22"/>
          <ac:spMkLst>
            <pc:docMk/>
            <pc:sldMk cId="0" sldId="260"/>
            <ac:spMk id="3" creationId="{12F7B36F-0A84-69BE-A184-2E27A1CD8E63}"/>
          </ac:spMkLst>
        </pc:spChg>
        <pc:spChg chg="add del mod">
          <ac:chgData name="조정민 조정민" userId="5987d54658082291" providerId="LiveId" clId="{41CF0EE0-4F7E-4F6E-89D8-5DAB2B38FF2E}" dt="2025-10-02T10:01:22.376" v="1535" actId="478"/>
          <ac:spMkLst>
            <pc:docMk/>
            <pc:sldMk cId="0" sldId="260"/>
            <ac:spMk id="5" creationId="{5614168D-9423-23C4-314E-4298C2F75732}"/>
          </ac:spMkLst>
        </pc:spChg>
        <pc:spChg chg="mod">
          <ac:chgData name="조정민 조정민" userId="5987d54658082291" providerId="LiveId" clId="{41CF0EE0-4F7E-4F6E-89D8-5DAB2B38FF2E}" dt="2025-10-01T15:39:16.163" v="719" actId="14100"/>
          <ac:spMkLst>
            <pc:docMk/>
            <pc:sldMk cId="0" sldId="260"/>
            <ac:spMk id="170" creationId="{00000000-0000-0000-0000-000000000000}"/>
          </ac:spMkLst>
        </pc:spChg>
        <pc:spChg chg="del mod">
          <ac:chgData name="조정민 조정민" userId="5987d54658082291" providerId="LiveId" clId="{41CF0EE0-4F7E-4F6E-89D8-5DAB2B38FF2E}" dt="2025-10-02T10:01:20.066" v="1534" actId="478"/>
          <ac:spMkLst>
            <pc:docMk/>
            <pc:sldMk cId="0" sldId="260"/>
            <ac:spMk id="171" creationId="{00000000-0000-0000-0000-000000000000}"/>
          </ac:spMkLst>
        </pc:spChg>
      </pc:sldChg>
      <pc:sldChg chg="del">
        <pc:chgData name="조정민 조정민" userId="5987d54658082291" providerId="LiveId" clId="{41CF0EE0-4F7E-4F6E-89D8-5DAB2B38FF2E}" dt="2025-10-01T15:27:37.427" v="579" actId="47"/>
        <pc:sldMkLst>
          <pc:docMk/>
          <pc:sldMk cId="0" sldId="261"/>
        </pc:sldMkLst>
      </pc:sldChg>
      <pc:sldChg chg="addSp delSp modSp mod modAnim">
        <pc:chgData name="조정민 조정민" userId="5987d54658082291" providerId="LiveId" clId="{41CF0EE0-4F7E-4F6E-89D8-5DAB2B38FF2E}" dt="2025-10-01T18:41:29.839" v="1407" actId="1076"/>
        <pc:sldMkLst>
          <pc:docMk/>
          <pc:sldMk cId="0" sldId="262"/>
        </pc:sldMkLst>
        <pc:spChg chg="add mod">
          <ac:chgData name="조정민 조정민" userId="5987d54658082291" providerId="LiveId" clId="{41CF0EE0-4F7E-4F6E-89D8-5DAB2B38FF2E}" dt="2025-10-01T16:23:47.292" v="1341" actId="20577"/>
          <ac:spMkLst>
            <pc:docMk/>
            <pc:sldMk cId="0" sldId="262"/>
            <ac:spMk id="4" creationId="{CE4BE355-F0DE-891D-149B-7E78BB6AE12B}"/>
          </ac:spMkLst>
        </pc:spChg>
        <pc:spChg chg="add mod">
          <ac:chgData name="조정민 조정민" userId="5987d54658082291" providerId="LiveId" clId="{41CF0EE0-4F7E-4F6E-89D8-5DAB2B38FF2E}" dt="2025-10-01T16:22:12.565" v="1340" actId="1076"/>
          <ac:spMkLst>
            <pc:docMk/>
            <pc:sldMk cId="0" sldId="262"/>
            <ac:spMk id="6" creationId="{E945256D-9A56-2068-3C28-F21BC577A13F}"/>
          </ac:spMkLst>
        </pc:spChg>
        <pc:spChg chg="add del">
          <ac:chgData name="조정민 조정민" userId="5987d54658082291" providerId="LiveId" clId="{41CF0EE0-4F7E-4F6E-89D8-5DAB2B38FF2E}" dt="2025-10-01T16:28:53.234" v="1343" actId="478"/>
          <ac:spMkLst>
            <pc:docMk/>
            <pc:sldMk cId="0" sldId="262"/>
            <ac:spMk id="7" creationId="{24926A08-ADC2-14C9-5500-D7914E70AA49}"/>
          </ac:spMkLst>
        </pc:spChg>
        <pc:spChg chg="del mod">
          <ac:chgData name="조정민 조정민" userId="5987d54658082291" providerId="LiveId" clId="{41CF0EE0-4F7E-4F6E-89D8-5DAB2B38FF2E}" dt="2025-10-01T16:15:24.377" v="1231" actId="21"/>
          <ac:spMkLst>
            <pc:docMk/>
            <pc:sldMk cId="0" sldId="262"/>
            <ac:spMk id="184" creationId="{00000000-0000-0000-0000-000000000000}"/>
          </ac:spMkLst>
        </pc:spChg>
        <pc:spChg chg="mod">
          <ac:chgData name="조정민 조정민" userId="5987d54658082291" providerId="LiveId" clId="{41CF0EE0-4F7E-4F6E-89D8-5DAB2B38FF2E}" dt="2025-10-01T16:32:13.633" v="1405" actId="1076"/>
          <ac:spMkLst>
            <pc:docMk/>
            <pc:sldMk cId="0" sldId="262"/>
            <ac:spMk id="185" creationId="{00000000-0000-0000-0000-000000000000}"/>
          </ac:spMkLst>
        </pc:spChg>
        <pc:picChg chg="add mod">
          <ac:chgData name="조정민 조정민" userId="5987d54658082291" providerId="LiveId" clId="{41CF0EE0-4F7E-4F6E-89D8-5DAB2B38FF2E}" dt="2025-10-01T16:29:49.639" v="1351" actId="1076"/>
          <ac:picMkLst>
            <pc:docMk/>
            <pc:sldMk cId="0" sldId="262"/>
            <ac:picMk id="2" creationId="{4A1F7746-7F1A-B851-5C77-20B013544F6D}"/>
          </ac:picMkLst>
        </pc:picChg>
        <pc:picChg chg="add mod">
          <ac:chgData name="조정민 조정민" userId="5987d54658082291" providerId="LiveId" clId="{41CF0EE0-4F7E-4F6E-89D8-5DAB2B38FF2E}" dt="2025-10-01T18:41:29.839" v="1407" actId="1076"/>
          <ac:picMkLst>
            <pc:docMk/>
            <pc:sldMk cId="0" sldId="262"/>
            <ac:picMk id="9" creationId="{63DFF854-1260-299A-1DEA-9FB7AA887805}"/>
          </ac:picMkLst>
        </pc:picChg>
      </pc:sldChg>
      <pc:sldChg chg="addSp modSp mod">
        <pc:chgData name="조정민 조정민" userId="5987d54658082291" providerId="LiveId" clId="{41CF0EE0-4F7E-4F6E-89D8-5DAB2B38FF2E}" dt="2025-10-01T16:19:44.228" v="1275" actId="1076"/>
        <pc:sldMkLst>
          <pc:docMk/>
          <pc:sldMk cId="0" sldId="263"/>
        </pc:sldMkLst>
        <pc:spChg chg="add mod">
          <ac:chgData name="조정민 조정민" userId="5987d54658082291" providerId="LiveId" clId="{41CF0EE0-4F7E-4F6E-89D8-5DAB2B38FF2E}" dt="2025-10-01T16:19:44.228" v="1275" actId="1076"/>
          <ac:spMkLst>
            <pc:docMk/>
            <pc:sldMk cId="0" sldId="263"/>
            <ac:spMk id="3" creationId="{8F89E5F0-7DD0-FD0A-1B06-68594B220681}"/>
          </ac:spMkLst>
        </pc:spChg>
        <pc:spChg chg="mod">
          <ac:chgData name="조정민 조정민" userId="5987d54658082291" providerId="LiveId" clId="{41CF0EE0-4F7E-4F6E-89D8-5DAB2B38FF2E}" dt="2025-10-01T16:19:38.272" v="1274" actId="255"/>
          <ac:spMkLst>
            <pc:docMk/>
            <pc:sldMk cId="0" sldId="263"/>
            <ac:spMk id="191" creationId="{00000000-0000-0000-0000-000000000000}"/>
          </ac:spMkLst>
        </pc:spChg>
      </pc:sldChg>
      <pc:sldChg chg="del">
        <pc:chgData name="조정민 조정민" userId="5987d54658082291" providerId="LiveId" clId="{41CF0EE0-4F7E-4F6E-89D8-5DAB2B38FF2E}" dt="2025-10-01T16:07:28.466" v="1162" actId="47"/>
        <pc:sldMkLst>
          <pc:docMk/>
          <pc:sldMk cId="0" sldId="264"/>
        </pc:sldMkLst>
      </pc:sldChg>
      <pc:sldChg chg="modSp mod modNotes">
        <pc:chgData name="조정민 조정민" userId="5987d54658082291" providerId="LiveId" clId="{41CF0EE0-4F7E-4F6E-89D8-5DAB2B38FF2E}" dt="2025-10-01T15:34:33.496" v="686" actId="255"/>
        <pc:sldMkLst>
          <pc:docMk/>
          <pc:sldMk cId="0" sldId="265"/>
        </pc:sldMkLst>
        <pc:spChg chg="mod">
          <ac:chgData name="조정민 조정민" userId="5987d54658082291" providerId="LiveId" clId="{41CF0EE0-4F7E-4F6E-89D8-5DAB2B38FF2E}" dt="2025-10-01T15:34:33.496" v="686" actId="255"/>
          <ac:spMkLst>
            <pc:docMk/>
            <pc:sldMk cId="0" sldId="265"/>
            <ac:spMk id="208" creationId="{00000000-0000-0000-0000-000000000000}"/>
          </ac:spMkLst>
        </pc:spChg>
      </pc:sldChg>
      <pc:sldChg chg="new del">
        <pc:chgData name="조정민 조정민" userId="5987d54658082291" providerId="LiveId" clId="{41CF0EE0-4F7E-4F6E-89D8-5DAB2B38FF2E}" dt="2025-10-01T15:27:22.993" v="575" actId="47"/>
        <pc:sldMkLst>
          <pc:docMk/>
          <pc:sldMk cId="2035815800" sldId="266"/>
        </pc:sldMkLst>
      </pc:sldChg>
      <pc:sldChg chg="add del">
        <pc:chgData name="조정민 조정민" userId="5987d54658082291" providerId="LiveId" clId="{41CF0EE0-4F7E-4F6E-89D8-5DAB2B38FF2E}" dt="2025-10-01T15:27:38.667" v="580" actId="47"/>
        <pc:sldMkLst>
          <pc:docMk/>
          <pc:sldMk cId="874670935" sldId="267"/>
        </pc:sldMkLst>
      </pc:sldChg>
      <pc:sldChg chg="add del">
        <pc:chgData name="조정민 조정민" userId="5987d54658082291" providerId="LiveId" clId="{41CF0EE0-4F7E-4F6E-89D8-5DAB2B38FF2E}" dt="2025-10-01T15:27:40.184" v="581" actId="47"/>
        <pc:sldMkLst>
          <pc:docMk/>
          <pc:sldMk cId="1130530168" sldId="268"/>
        </pc:sldMkLst>
      </pc:sldChg>
      <pc:sldChg chg="addSp modSp add mod ord">
        <pc:chgData name="조정민 조정민" userId="5987d54658082291" providerId="LiveId" clId="{41CF0EE0-4F7E-4F6E-89D8-5DAB2B38FF2E}" dt="2025-10-02T10:01:14.186" v="1533"/>
        <pc:sldMkLst>
          <pc:docMk/>
          <pc:sldMk cId="1657998416" sldId="269"/>
        </pc:sldMkLst>
        <pc:spChg chg="add mod">
          <ac:chgData name="조정민 조정민" userId="5987d54658082291" providerId="LiveId" clId="{41CF0EE0-4F7E-4F6E-89D8-5DAB2B38FF2E}" dt="2025-10-01T16:06:09.087" v="1148" actId="20577"/>
          <ac:spMkLst>
            <pc:docMk/>
            <pc:sldMk cId="1657998416" sldId="269"/>
            <ac:spMk id="5" creationId="{5C604904-3E3F-955D-1070-B91AC81681FB}"/>
          </ac:spMkLst>
        </pc:spChg>
        <pc:spChg chg="mod">
          <ac:chgData name="조정민 조정민" userId="5987d54658082291" providerId="LiveId" clId="{41CF0EE0-4F7E-4F6E-89D8-5DAB2B38FF2E}" dt="2025-10-01T15:39:51.475" v="720" actId="255"/>
          <ac:spMkLst>
            <pc:docMk/>
            <pc:sldMk cId="1657998416" sldId="269"/>
            <ac:spMk id="170" creationId="{1DB03856-7495-10FB-E189-358B4C0B800A}"/>
          </ac:spMkLst>
        </pc:spChg>
        <pc:spChg chg="mod">
          <ac:chgData name="조정민 조정민" userId="5987d54658082291" providerId="LiveId" clId="{41CF0EE0-4F7E-4F6E-89D8-5DAB2B38FF2E}" dt="2025-10-01T15:37:19.056" v="694" actId="20577"/>
          <ac:spMkLst>
            <pc:docMk/>
            <pc:sldMk cId="1657998416" sldId="269"/>
            <ac:spMk id="171" creationId="{EAE36E1E-CBBF-E4A4-64BC-5CB9007BAACC}"/>
          </ac:spMkLst>
        </pc:spChg>
        <pc:picChg chg="add mod">
          <ac:chgData name="조정민 조정민" userId="5987d54658082291" providerId="LiveId" clId="{41CF0EE0-4F7E-4F6E-89D8-5DAB2B38FF2E}" dt="2025-10-01T15:37:50.373" v="702" actId="1076"/>
          <ac:picMkLst>
            <pc:docMk/>
            <pc:sldMk cId="1657998416" sldId="269"/>
            <ac:picMk id="3" creationId="{D788D07A-B0E2-31C2-EA20-3986FC2B9E66}"/>
          </ac:picMkLst>
        </pc:picChg>
        <pc:picChg chg="add mod">
          <ac:chgData name="조정민 조정민" userId="5987d54658082291" providerId="LiveId" clId="{41CF0EE0-4F7E-4F6E-89D8-5DAB2B38FF2E}" dt="2025-10-01T18:47:35.378" v="1412" actId="1076"/>
          <ac:picMkLst>
            <pc:docMk/>
            <pc:sldMk cId="1657998416" sldId="269"/>
            <ac:picMk id="4" creationId="{432B882B-E93C-C7F3-7B52-4558CF03F640}"/>
          </ac:picMkLst>
        </pc:picChg>
        <pc:picChg chg="add mod">
          <ac:chgData name="조정민 조정민" userId="5987d54658082291" providerId="LiveId" clId="{41CF0EE0-4F7E-4F6E-89D8-5DAB2B38FF2E}" dt="2025-10-01T19:09:58.410" v="1423" actId="1076"/>
          <ac:picMkLst>
            <pc:docMk/>
            <pc:sldMk cId="1657998416" sldId="269"/>
            <ac:picMk id="7" creationId="{226C4014-CEFE-3057-9E67-8248F1E5198B}"/>
          </ac:picMkLst>
        </pc:picChg>
      </pc:sldChg>
      <pc:sldChg chg="addSp modSp add mod">
        <pc:chgData name="조정민 조정민" userId="5987d54658082291" providerId="LiveId" clId="{41CF0EE0-4F7E-4F6E-89D8-5DAB2B38FF2E}" dt="2025-10-01T16:06:23.110" v="1153" actId="20577"/>
        <pc:sldMkLst>
          <pc:docMk/>
          <pc:sldMk cId="1864828676" sldId="270"/>
        </pc:sldMkLst>
        <pc:spChg chg="add mod">
          <ac:chgData name="조정민 조정민" userId="5987d54658082291" providerId="LiveId" clId="{41CF0EE0-4F7E-4F6E-89D8-5DAB2B38FF2E}" dt="2025-10-01T16:06:23.110" v="1153" actId="20577"/>
          <ac:spMkLst>
            <pc:docMk/>
            <pc:sldMk cId="1864828676" sldId="270"/>
            <ac:spMk id="3" creationId="{7F8F0D9C-92CC-1644-2C2E-19289C6DE98A}"/>
          </ac:spMkLst>
        </pc:spChg>
        <pc:spChg chg="mod">
          <ac:chgData name="조정민 조정민" userId="5987d54658082291" providerId="LiveId" clId="{41CF0EE0-4F7E-4F6E-89D8-5DAB2B38FF2E}" dt="2025-10-01T15:45:36.859" v="812" actId="2711"/>
          <ac:spMkLst>
            <pc:docMk/>
            <pc:sldMk cId="1864828676" sldId="270"/>
            <ac:spMk id="170" creationId="{6C5688A5-F1EC-722F-A350-5B6CFE75B4E4}"/>
          </ac:spMkLst>
        </pc:spChg>
        <pc:spChg chg="mod">
          <ac:chgData name="조정민 조정민" userId="5987d54658082291" providerId="LiveId" clId="{41CF0EE0-4F7E-4F6E-89D8-5DAB2B38FF2E}" dt="2025-10-01T16:06:17.905" v="1150" actId="1076"/>
          <ac:spMkLst>
            <pc:docMk/>
            <pc:sldMk cId="1864828676" sldId="270"/>
            <ac:spMk id="171" creationId="{CE824C68-9177-ED2A-68E3-2BA85E98FA4E}"/>
          </ac:spMkLst>
        </pc:spChg>
      </pc:sldChg>
      <pc:sldChg chg="addSp modSp add mod">
        <pc:chgData name="조정민 조정민" userId="5987d54658082291" providerId="LiveId" clId="{41CF0EE0-4F7E-4F6E-89D8-5DAB2B38FF2E}" dt="2025-10-01T16:06:36.670" v="1157" actId="20577"/>
        <pc:sldMkLst>
          <pc:docMk/>
          <pc:sldMk cId="698379103" sldId="271"/>
        </pc:sldMkLst>
        <pc:spChg chg="add mod">
          <ac:chgData name="조정민 조정민" userId="5987d54658082291" providerId="LiveId" clId="{41CF0EE0-4F7E-4F6E-89D8-5DAB2B38FF2E}" dt="2025-10-01T16:06:36.670" v="1157" actId="20577"/>
          <ac:spMkLst>
            <pc:docMk/>
            <pc:sldMk cId="698379103" sldId="271"/>
            <ac:spMk id="3" creationId="{15B0EEB0-514D-A36A-64C0-7ED5FB77F090}"/>
          </ac:spMkLst>
        </pc:spChg>
        <pc:spChg chg="mod">
          <ac:chgData name="조정민 조정민" userId="5987d54658082291" providerId="LiveId" clId="{41CF0EE0-4F7E-4F6E-89D8-5DAB2B38FF2E}" dt="2025-10-01T15:35:48.794" v="690" actId="255"/>
          <ac:spMkLst>
            <pc:docMk/>
            <pc:sldMk cId="698379103" sldId="271"/>
            <ac:spMk id="170" creationId="{BF93FEE7-9AB3-C350-9808-C08128C8D391}"/>
          </ac:spMkLst>
        </pc:spChg>
        <pc:spChg chg="mod">
          <ac:chgData name="조정민 조정민" userId="5987d54658082291" providerId="LiveId" clId="{41CF0EE0-4F7E-4F6E-89D8-5DAB2B38FF2E}" dt="2025-10-01T15:35:01.807" v="687" actId="20577"/>
          <ac:spMkLst>
            <pc:docMk/>
            <pc:sldMk cId="698379103" sldId="271"/>
            <ac:spMk id="171" creationId="{59552E4B-06D1-2505-D8BD-B7F590F99827}"/>
          </ac:spMkLst>
        </pc:spChg>
      </pc:sldChg>
      <pc:sldChg chg="new del">
        <pc:chgData name="조정민 조정민" userId="5987d54658082291" providerId="LiveId" clId="{41CF0EE0-4F7E-4F6E-89D8-5DAB2B38FF2E}" dt="2025-10-01T15:31:51.264" v="630" actId="47"/>
        <pc:sldMkLst>
          <pc:docMk/>
          <pc:sldMk cId="2765263137" sldId="272"/>
        </pc:sldMkLst>
      </pc:sldChg>
      <pc:sldChg chg="new del">
        <pc:chgData name="조정민 조정민" userId="5987d54658082291" providerId="LiveId" clId="{41CF0EE0-4F7E-4F6E-89D8-5DAB2B38FF2E}" dt="2025-10-01T15:31:44.653" v="627" actId="47"/>
        <pc:sldMkLst>
          <pc:docMk/>
          <pc:sldMk cId="3125536684" sldId="272"/>
        </pc:sldMkLst>
      </pc:sldChg>
      <pc:sldChg chg="addSp delSp modSp add del mod">
        <pc:chgData name="조정민 조정민" userId="5987d54658082291" providerId="LiveId" clId="{41CF0EE0-4F7E-4F6E-89D8-5DAB2B38FF2E}" dt="2025-10-01T16:20:21.656" v="1276" actId="47"/>
        <pc:sldMkLst>
          <pc:docMk/>
          <pc:sldMk cId="167595540" sldId="273"/>
        </pc:sldMkLst>
        <pc:spChg chg="add mod">
          <ac:chgData name="조정민 조정민" userId="5987d54658082291" providerId="LiveId" clId="{41CF0EE0-4F7E-4F6E-89D8-5DAB2B38FF2E}" dt="2025-10-01T16:06:45.329" v="1161" actId="20577"/>
          <ac:spMkLst>
            <pc:docMk/>
            <pc:sldMk cId="167595540" sldId="273"/>
            <ac:spMk id="3" creationId="{D7D6F3FC-46D5-3316-4540-3616EE08AAA1}"/>
          </ac:spMkLst>
        </pc:spChg>
        <pc:spChg chg="mod">
          <ac:chgData name="조정민 조정민" userId="5987d54658082291" providerId="LiveId" clId="{41CF0EE0-4F7E-4F6E-89D8-5DAB2B38FF2E}" dt="2025-10-01T15:45:55.360" v="813" actId="113"/>
          <ac:spMkLst>
            <pc:docMk/>
            <pc:sldMk cId="167595540" sldId="273"/>
            <ac:spMk id="170" creationId="{972FBA7C-F0B1-3460-D33A-3F1A47FC0EB8}"/>
          </ac:spMkLst>
        </pc:spChg>
        <pc:spChg chg="mod">
          <ac:chgData name="조정민 조정민" userId="5987d54658082291" providerId="LiveId" clId="{41CF0EE0-4F7E-4F6E-89D8-5DAB2B38FF2E}" dt="2025-10-01T15:32:44.123" v="670" actId="20577"/>
          <ac:spMkLst>
            <pc:docMk/>
            <pc:sldMk cId="167595540" sldId="273"/>
            <ac:spMk id="171" creationId="{C20295AD-5DF6-0424-AC59-33BF67CB6380}"/>
          </ac:spMkLst>
        </pc:spChg>
        <pc:picChg chg="add del mod">
          <ac:chgData name="조정민 조정민" userId="5987d54658082291" providerId="LiveId" clId="{41CF0EE0-4F7E-4F6E-89D8-5DAB2B38FF2E}" dt="2025-10-01T16:12:16.510" v="1167" actId="478"/>
          <ac:picMkLst>
            <pc:docMk/>
            <pc:sldMk cId="167595540" sldId="273"/>
            <ac:picMk id="1026" creationId="{81ED89BA-5525-CADF-6768-7C576E4970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cfdbd56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87cfdbd56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F83DC1A4-F1EB-147B-0313-98B8040D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>
            <a:extLst>
              <a:ext uri="{FF2B5EF4-FFF2-40B4-BE49-F238E27FC236}">
                <a16:creationId xmlns:a16="http://schemas.microsoft.com/office/drawing/2014/main" id="{E7F160C2-7070-BAF0-72C9-C34E60F03C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>
            <a:extLst>
              <a:ext uri="{FF2B5EF4-FFF2-40B4-BE49-F238E27FC236}">
                <a16:creationId xmlns:a16="http://schemas.microsoft.com/office/drawing/2014/main" id="{6DB44147-7676-AD83-11AA-C1C5DBF49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001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548D32F2-DDA9-3DCA-B01E-8F9D2458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>
            <a:extLst>
              <a:ext uri="{FF2B5EF4-FFF2-40B4-BE49-F238E27FC236}">
                <a16:creationId xmlns:a16="http://schemas.microsoft.com/office/drawing/2014/main" id="{6283C6AF-A3DE-78C1-E410-A1CD3B8B02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>
            <a:extLst>
              <a:ext uri="{FF2B5EF4-FFF2-40B4-BE49-F238E27FC236}">
                <a16:creationId xmlns:a16="http://schemas.microsoft.com/office/drawing/2014/main" id="{D8A574AE-7DC7-CE85-BD57-EAFD31907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9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55A8420-3940-F4EC-897B-C1BE5AFE6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>
            <a:extLst>
              <a:ext uri="{FF2B5EF4-FFF2-40B4-BE49-F238E27FC236}">
                <a16:creationId xmlns:a16="http://schemas.microsoft.com/office/drawing/2014/main" id="{236F864E-1A5A-35D2-708E-CCBFA907F7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>
            <a:extLst>
              <a:ext uri="{FF2B5EF4-FFF2-40B4-BE49-F238E27FC236}">
                <a16:creationId xmlns:a16="http://schemas.microsoft.com/office/drawing/2014/main" id="{D31007D5-05BF-8744-6C72-F390DF4B5A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4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B7C129A4-8987-7D79-4688-8772B0D6B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>
            <a:extLst>
              <a:ext uri="{FF2B5EF4-FFF2-40B4-BE49-F238E27FC236}">
                <a16:creationId xmlns:a16="http://schemas.microsoft.com/office/drawing/2014/main" id="{9CE84433-377D-92A9-175F-5C4536045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>
            <a:extLst>
              <a:ext uri="{FF2B5EF4-FFF2-40B4-BE49-F238E27FC236}">
                <a16:creationId xmlns:a16="http://schemas.microsoft.com/office/drawing/2014/main" id="{66A1A220-3074-C7EB-E283-2E3FEC6643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047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4480E738-5C14-6958-3498-AE176D680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>
            <a:extLst>
              <a:ext uri="{FF2B5EF4-FFF2-40B4-BE49-F238E27FC236}">
                <a16:creationId xmlns:a16="http://schemas.microsoft.com/office/drawing/2014/main" id="{C81C6B26-4182-6F52-0299-03BAF7A7E7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>
            <a:extLst>
              <a:ext uri="{FF2B5EF4-FFF2-40B4-BE49-F238E27FC236}">
                <a16:creationId xmlns:a16="http://schemas.microsoft.com/office/drawing/2014/main" id="{E1B1BBCD-9577-A5DE-61F1-2B228DDD2C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23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31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39" name="Google Shape;1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1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" name="Google Shape;141;p31"/>
          <p:cNvSpPr txBox="1"/>
          <p:nvPr/>
        </p:nvSpPr>
        <p:spPr>
          <a:xfrm>
            <a:off x="1924100" y="1148600"/>
            <a:ext cx="76128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Chapter III - 2025</a:t>
            </a:r>
            <a:endParaRPr sz="4000" b="0" i="0" u="none" strike="noStrike" cap="non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3BCD364E-7E79-B649-B2B4-41A5BB60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>
            <a:extLst>
              <a:ext uri="{FF2B5EF4-FFF2-40B4-BE49-F238E27FC236}">
                <a16:creationId xmlns:a16="http://schemas.microsoft.com/office/drawing/2014/main" id="{00B57E1D-6A23-C26E-D1E6-A4FD321633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>
            <a:extLst>
              <a:ext uri="{FF2B5EF4-FFF2-40B4-BE49-F238E27FC236}">
                <a16:creationId xmlns:a16="http://schemas.microsoft.com/office/drawing/2014/main" id="{6C5688A5-F1EC-722F-A350-5B6CFE75B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7182208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r>
              <a:rPr lang="en-US" altLang="ko-KR" sz="3200" dirty="0">
                <a:latin typeface="Audiowide" panose="020B0600000101010101" charset="0"/>
              </a:rPr>
              <a:t>Why we built this? </a:t>
            </a:r>
            <a:br>
              <a:rPr lang="en-US" altLang="ko-KR" sz="3200" dirty="0">
                <a:latin typeface="Audiowide" panose="020B0600000101010101" charset="0"/>
              </a:rPr>
            </a:br>
            <a:r>
              <a:rPr lang="en-US" altLang="ko-KR" sz="3200" dirty="0">
                <a:latin typeface="Audiowide" panose="020B0600000101010101" charset="0"/>
              </a:rPr>
              <a:t>(Value of our service)</a:t>
            </a:r>
            <a:endParaRPr lang="en-US" altLang="ko-KR" sz="3200" b="1" dirty="0">
              <a:latin typeface="Audiowide" panose="020B0600000101010101" charset="0"/>
            </a:endParaRPr>
          </a:p>
        </p:txBody>
      </p:sp>
      <p:sp>
        <p:nvSpPr>
          <p:cNvPr id="171" name="Google Shape;171;p35">
            <a:extLst>
              <a:ext uri="{FF2B5EF4-FFF2-40B4-BE49-F238E27FC236}">
                <a16:creationId xmlns:a16="http://schemas.microsoft.com/office/drawing/2014/main" id="{CE824C68-9177-ED2A-68E3-2BA85E98FA4E}"/>
              </a:ext>
            </a:extLst>
          </p:cNvPr>
          <p:cNvSpPr txBox="1"/>
          <p:nvPr/>
        </p:nvSpPr>
        <p:spPr>
          <a:xfrm>
            <a:off x="631037" y="1534458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>
              <a:buClr>
                <a:schemeClr val="dk1"/>
              </a:buClr>
            </a:pPr>
            <a:endParaRPr lang="en"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92;p38">
            <a:extLst>
              <a:ext uri="{FF2B5EF4-FFF2-40B4-BE49-F238E27FC236}">
                <a16:creationId xmlns:a16="http://schemas.microsoft.com/office/drawing/2014/main" id="{005C4A37-62ED-2295-2DE6-9DDED905DDAC}"/>
              </a:ext>
            </a:extLst>
          </p:cNvPr>
          <p:cNvSpPr txBox="1"/>
          <p:nvPr/>
        </p:nvSpPr>
        <p:spPr>
          <a:xfrm>
            <a:off x="631037" y="1827975"/>
            <a:ext cx="4571475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Driver Overload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Imperfect Coordination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Visual Blackout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Night Time Pursuit Difficulty</a:t>
            </a:r>
            <a:endParaRPr sz="24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6482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BE355-F0DE-891D-149B-7E78BB6AE12B}"/>
              </a:ext>
            </a:extLst>
          </p:cNvPr>
          <p:cNvSpPr txBox="1"/>
          <p:nvPr/>
        </p:nvSpPr>
        <p:spPr>
          <a:xfrm>
            <a:off x="1402314" y="136619"/>
            <a:ext cx="6986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/>
            <a:r>
              <a:rPr lang="en-US" altLang="ko-KR" sz="2800" dirty="0">
                <a:solidFill>
                  <a:srgbClr val="7030A0"/>
                </a:solidFill>
                <a:latin typeface="Audiowide" panose="020B0600000101010101" charset="0"/>
                <a:ea typeface="Roboto"/>
                <a:cs typeface="Roboto"/>
                <a:sym typeface="Roboto"/>
              </a:rPr>
              <a:t>Market Potential and Competition</a:t>
            </a:r>
            <a:endParaRPr lang="en" altLang="ko-KR" sz="2800" dirty="0">
              <a:solidFill>
                <a:srgbClr val="7030A0"/>
              </a:solidFill>
              <a:latin typeface="Audiowide" panose="020B0600000101010101" charset="0"/>
              <a:ea typeface="Roboto"/>
              <a:cs typeface="Roboto"/>
              <a:sym typeface="Robo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C7AAC-7786-5884-DD64-D9528DFB1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162" y="771601"/>
            <a:ext cx="4872137" cy="36692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800" dirty="0">
                <a:solidFill>
                  <a:srgbClr val="7030A0"/>
                </a:solidFill>
                <a:latin typeface="Audiowide" panose="020B0600000101010101" charset="0"/>
              </a:rPr>
              <a:t>Business Model</a:t>
            </a:r>
            <a:endParaRPr sz="2800" dirty="0">
              <a:solidFill>
                <a:srgbClr val="7030A0"/>
              </a:solidFill>
              <a:latin typeface="Audiowide" panose="020B0600000101010101" charset="0"/>
              <a:ea typeface="Audiowide"/>
              <a:cs typeface="Audiowide"/>
              <a:sym typeface="Audiowid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E0FF6-D2F4-5B4E-F647-338B88FAB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" y="1504950"/>
            <a:ext cx="4571999" cy="25020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C6D464-E9DD-1CA1-AC02-070CFE71E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825" y="938952"/>
            <a:ext cx="4120913" cy="29472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A47650C4-F758-D66B-B055-2D886A4A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>
            <a:extLst>
              <a:ext uri="{FF2B5EF4-FFF2-40B4-BE49-F238E27FC236}">
                <a16:creationId xmlns:a16="http://schemas.microsoft.com/office/drawing/2014/main" id="{7DA8B50E-19AD-FE29-E6C0-C4DFC22EC4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>
            <a:extLst>
              <a:ext uri="{FF2B5EF4-FFF2-40B4-BE49-F238E27FC236}">
                <a16:creationId xmlns:a16="http://schemas.microsoft.com/office/drawing/2014/main" id="{9AEE57DE-30AE-48D4-AF31-1AF5F3A19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800" dirty="0">
                <a:solidFill>
                  <a:srgbClr val="7030A0"/>
                </a:solidFill>
                <a:latin typeface="Audiowide" panose="020B0600000101010101" charset="0"/>
              </a:rPr>
              <a:t>Business Model</a:t>
            </a:r>
            <a:endParaRPr sz="2800" dirty="0">
              <a:solidFill>
                <a:srgbClr val="7030A0"/>
              </a:solidFill>
              <a:latin typeface="Audiowide" panose="020B0600000101010101" charset="0"/>
              <a:ea typeface="Audiowide"/>
              <a:cs typeface="Audiowide"/>
              <a:sym typeface="Audiowid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ECF38D-E9DF-1BEE-2B29-6502F95C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52" y="894176"/>
            <a:ext cx="499720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0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1554900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54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</a:t>
            </a:r>
            <a:br>
              <a:rPr lang="en-US" altLang="ko-KR" sz="66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-US" altLang="ko-KR" sz="5400" i="1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A - </a:t>
            </a:r>
            <a:r>
              <a:rPr lang="en-US" altLang="ko-KR" sz="5400" i="1" dirty="0" err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kiki</a:t>
            </a:r>
            <a:r>
              <a:rPr lang="en" altLang="ko-KR" sz="5400" dirty="0"/>
              <a:t>✊✊</a:t>
            </a:r>
            <a:endParaRPr lang="en" altLang="ko-KR" sz="5400" i="1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" sz="32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" sz="4400" i="1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A - kiki</a:t>
            </a:r>
            <a:r>
              <a:rPr lang="ko-KR" altLang="en-US" sz="4400" dirty="0"/>
              <a:t>✊✊</a:t>
            </a:r>
            <a:endParaRPr sz="4400" b="0" i="1" u="none" strike="noStrike" cap="none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7;p31" title="2025_SDV_Hackathon_Zoombg_v1.png">
            <a:extLst>
              <a:ext uri="{FF2B5EF4-FFF2-40B4-BE49-F238E27FC236}">
                <a16:creationId xmlns:a16="http://schemas.microsoft.com/office/drawing/2014/main" id="{D04E0A99-53EF-7CB3-3B24-B7D9D0AA60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2952660" y="1282172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chemeClr val="bg1"/>
                </a:solidFill>
                <a:latin typeface="Audiowide" panose="020B0600000101010101" charset="0"/>
              </a:rPr>
              <a:t>Team – A </a:t>
            </a:r>
            <a:r>
              <a:rPr lang="en-US" altLang="ko-KR" sz="2800" b="1" dirty="0" err="1">
                <a:solidFill>
                  <a:schemeClr val="bg1"/>
                </a:solidFill>
                <a:latin typeface="Audiowide" panose="020B0600000101010101" charset="0"/>
              </a:rPr>
              <a:t>kiki</a:t>
            </a:r>
            <a:endParaRPr sz="28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B5AAB-A696-1153-162A-3CF09F828E7F}"/>
              </a:ext>
            </a:extLst>
          </p:cNvPr>
          <p:cNvSpPr txBox="1"/>
          <p:nvPr/>
        </p:nvSpPr>
        <p:spPr>
          <a:xfrm>
            <a:off x="108221" y="3864065"/>
            <a:ext cx="1769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Dongmin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 Jang</a:t>
            </a:r>
          </a:p>
          <a:p>
            <a:pPr algn="ctr"/>
            <a:endParaRPr lang="en-US" altLang="ko-KR" sz="1600" dirty="0">
              <a:solidFill>
                <a:schemeClr val="bg1"/>
              </a:solidFill>
              <a:latin typeface="Audiowide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udiowide" panose="020B0600000101010101" charset="0"/>
              </a:rPr>
              <a:t>Chase Police Team</a:t>
            </a:r>
            <a:endParaRPr lang="ko-KR" altLang="en-US" dirty="0">
              <a:solidFill>
                <a:schemeClr val="bg1"/>
              </a:solidFill>
              <a:latin typeface="Audiowide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9593EE-92BC-9732-BED9-9744184F97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778" b="19288"/>
          <a:stretch>
            <a:fillRect/>
          </a:stretch>
        </p:blipFill>
        <p:spPr>
          <a:xfrm rot="5400000">
            <a:off x="3828162" y="2150930"/>
            <a:ext cx="1550246" cy="1508179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C2B52-F41A-D356-6B86-1A373479B315}"/>
              </a:ext>
            </a:extLst>
          </p:cNvPr>
          <p:cNvSpPr txBox="1"/>
          <p:nvPr/>
        </p:nvSpPr>
        <p:spPr>
          <a:xfrm>
            <a:off x="1813073" y="3848573"/>
            <a:ext cx="1868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Minhyeok choi</a:t>
            </a:r>
          </a:p>
          <a:p>
            <a:pPr algn="ctr"/>
            <a:endParaRPr lang="en-US" altLang="ko-KR" sz="1600" dirty="0">
              <a:solidFill>
                <a:srgbClr val="0070C0"/>
              </a:solidFill>
              <a:latin typeface="Audiowide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udiowide" panose="020B0600000101010101" charset="0"/>
              </a:rPr>
              <a:t>Chase Police Team</a:t>
            </a:r>
            <a:endParaRPr lang="ko-KR" altLang="en-US" dirty="0">
              <a:solidFill>
                <a:schemeClr val="bg1"/>
              </a:solidFill>
              <a:latin typeface="Audiowide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E5B20-D2D3-8410-1EFC-0AF4BBA19F92}"/>
              </a:ext>
            </a:extLst>
          </p:cNvPr>
          <p:cNvSpPr txBox="1"/>
          <p:nvPr/>
        </p:nvSpPr>
        <p:spPr>
          <a:xfrm>
            <a:off x="3594163" y="3825913"/>
            <a:ext cx="1868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Jeongmin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 JO</a:t>
            </a:r>
          </a:p>
          <a:p>
            <a:pPr algn="ctr"/>
            <a:endParaRPr lang="en-US" altLang="ko-KR" sz="1600" dirty="0">
              <a:solidFill>
                <a:srgbClr val="0070C0"/>
              </a:solidFill>
              <a:latin typeface="Audiowide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udiowide" panose="020B0600000101010101" charset="0"/>
              </a:rPr>
              <a:t>Encirclement Police Team</a:t>
            </a:r>
            <a:endParaRPr lang="ko-KR" altLang="en-US" dirty="0">
              <a:solidFill>
                <a:schemeClr val="bg1"/>
              </a:solidFill>
              <a:latin typeface="Audiowide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A1824-3A9B-7819-8E53-9439B96B5419}"/>
              </a:ext>
            </a:extLst>
          </p:cNvPr>
          <p:cNvSpPr txBox="1"/>
          <p:nvPr/>
        </p:nvSpPr>
        <p:spPr>
          <a:xfrm>
            <a:off x="5386308" y="3803253"/>
            <a:ext cx="1868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Jaehong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 Lim</a:t>
            </a:r>
          </a:p>
          <a:p>
            <a:pPr algn="ctr"/>
            <a:endParaRPr lang="en-US" altLang="ko-KR" sz="1600" dirty="0">
              <a:solidFill>
                <a:srgbClr val="0070C0"/>
              </a:solidFill>
              <a:latin typeface="Audiowide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udiowide" panose="020B0600000101010101" charset="0"/>
              </a:rPr>
              <a:t>Encirclement Police Team</a:t>
            </a:r>
            <a:endParaRPr lang="ko-KR" altLang="en-US" dirty="0">
              <a:solidFill>
                <a:schemeClr val="bg1"/>
              </a:solidFill>
              <a:latin typeface="Audiowide" panose="020B0600000101010101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4AF73-23C3-6F16-0610-48610CC51AD2}"/>
              </a:ext>
            </a:extLst>
          </p:cNvPr>
          <p:cNvSpPr txBox="1"/>
          <p:nvPr/>
        </p:nvSpPr>
        <p:spPr>
          <a:xfrm>
            <a:off x="7181764" y="3680142"/>
            <a:ext cx="190954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Juhun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 Kang</a:t>
            </a:r>
          </a:p>
          <a:p>
            <a:pPr algn="ctr"/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udiowide" panose="020B0600000101010101" charset="0"/>
              </a:rPr>
              <a:t>(Leader)</a:t>
            </a:r>
          </a:p>
          <a:p>
            <a:pPr algn="ctr"/>
            <a:endParaRPr lang="en-US" altLang="ko-KR" sz="1600" dirty="0">
              <a:solidFill>
                <a:srgbClr val="0070C0"/>
              </a:solidFill>
              <a:latin typeface="Audiowide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udiowide" panose="020B0600000101010101" charset="0"/>
              </a:rPr>
              <a:t>Infrastructure&amp; Integration Team</a:t>
            </a:r>
            <a:endParaRPr lang="ko-KR" altLang="en-US" dirty="0">
              <a:solidFill>
                <a:schemeClr val="bg1"/>
              </a:solidFill>
              <a:latin typeface="Audiowide" panose="020B0600000101010101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F39153-4B2B-9EA7-26F4-B5B38E79C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805" y="2129897"/>
            <a:ext cx="1581459" cy="158145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8F2E62-19ED-4EC8-66D3-65F52D310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826" y="2066647"/>
            <a:ext cx="1686630" cy="17079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0706C1-AA25-DEAE-2BE6-6F6E295DD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2593" y="2077625"/>
            <a:ext cx="1581459" cy="1633731"/>
          </a:xfrm>
          <a:prstGeom prst="ellipse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2DD853-97A3-EB9A-8D40-8F08C0EF2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655" y="2055127"/>
            <a:ext cx="1655418" cy="1735479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/>
        </p:nvSpPr>
        <p:spPr>
          <a:xfrm>
            <a:off x="5188226" y="1368053"/>
            <a:ext cx="3719291" cy="269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 Situation: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Pedestrains waling on crosswalk / Hit-and-run occur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solution: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05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nhanced Auto-Police System 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&gt; detect themselves, communicate themselves, and arresting themselves! </a:t>
            </a:r>
            <a:endParaRPr sz="105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5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 &amp; Plan:</a:t>
            </a:r>
          </a:p>
          <a:p>
            <a:pPr marL="12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ko-KR" sz="105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Leverage CARLA, ROS2, </a:t>
            </a:r>
            <a:r>
              <a:rPr lang="en-US" altLang="ko-KR" sz="105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Zenoh</a:t>
            </a:r>
            <a:r>
              <a:rPr lang="en-US" altLang="ko-KR" sz="105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lang="en-US" altLang="ko-KR" sz="105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Kuksa</a:t>
            </a:r>
            <a:r>
              <a:rPr lang="en-US" altLang="ko-KR" sz="105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altLang="ko-KR" sz="105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Ankaios</a:t>
            </a:r>
            <a:r>
              <a:rPr lang="en-US" altLang="ko-KR" sz="105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build an autonomous police system</a:t>
            </a:r>
            <a:endParaRPr sz="1050" b="1" i="1" dirty="0">
              <a:solidFill>
                <a:schemeClr val="dk1"/>
              </a:solidFill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42697-73F2-A9C4-51B8-2C4F487DE346}"/>
              </a:ext>
            </a:extLst>
          </p:cNvPr>
          <p:cNvSpPr txBox="1"/>
          <p:nvPr/>
        </p:nvSpPr>
        <p:spPr>
          <a:xfrm>
            <a:off x="1262075" y="28723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  <a:latin typeface="Audiowide" panose="020B0600000101010101" charset="0"/>
              </a:rPr>
              <a:t>Plan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3CB654-C585-ABBA-C6A1-E5F8D49A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3" y="1368053"/>
            <a:ext cx="4929809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33A5149-1897-A928-81B9-F0C52028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>
            <a:extLst>
              <a:ext uri="{FF2B5EF4-FFF2-40B4-BE49-F238E27FC236}">
                <a16:creationId xmlns:a16="http://schemas.microsoft.com/office/drawing/2014/main" id="{704AD290-4A85-8557-3211-EB89B708C3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>
            <a:extLst>
              <a:ext uri="{FF2B5EF4-FFF2-40B4-BE49-F238E27FC236}">
                <a16:creationId xmlns:a16="http://schemas.microsoft.com/office/drawing/2014/main" id="{1DB03856-7495-10FB-E189-358B4C0B8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7182208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r>
              <a:rPr lang="en-US" altLang="ko-KR" sz="2800" b="1" dirty="0">
                <a:latin typeface="Audiowide" panose="020B0600000101010101" charset="0"/>
              </a:rPr>
              <a:t>Project Structure</a:t>
            </a:r>
            <a:endParaRPr lang="en-US" altLang="ko-KR" sz="2800" dirty="0">
              <a:latin typeface="Audiowide" panose="020B0600000101010101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3BBC24-CEE9-B014-1AB1-70747DCCE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930950"/>
            <a:ext cx="7534276" cy="364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9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2115CAEB-432F-41E0-4FDB-58A83B14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>
            <a:extLst>
              <a:ext uri="{FF2B5EF4-FFF2-40B4-BE49-F238E27FC236}">
                <a16:creationId xmlns:a16="http://schemas.microsoft.com/office/drawing/2014/main" id="{AAA00F2C-CCA6-29C4-A312-B03B4CBBDB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>
            <a:extLst>
              <a:ext uri="{FF2B5EF4-FFF2-40B4-BE49-F238E27FC236}">
                <a16:creationId xmlns:a16="http://schemas.microsoft.com/office/drawing/2014/main" id="{B69919F5-6EA3-5D12-B070-63072040A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7182208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r>
              <a:rPr lang="en-US" altLang="ko-KR" sz="2800" b="1" dirty="0">
                <a:latin typeface="Audiowide" panose="020B0600000101010101" charset="0"/>
              </a:rPr>
              <a:t>Perception</a:t>
            </a:r>
            <a:endParaRPr lang="en-US" altLang="ko-KR" sz="2800" dirty="0">
              <a:latin typeface="Audiowide" panose="020B0600000101010101" charset="0"/>
            </a:endParaRPr>
          </a:p>
        </p:txBody>
      </p:sp>
      <p:sp>
        <p:nvSpPr>
          <p:cNvPr id="3" name="Google Shape;170;p35">
            <a:extLst>
              <a:ext uri="{FF2B5EF4-FFF2-40B4-BE49-F238E27FC236}">
                <a16:creationId xmlns:a16="http://schemas.microsoft.com/office/drawing/2014/main" id="{41C185FA-00E1-445F-12CC-DEFCE585F3AA}"/>
              </a:ext>
            </a:extLst>
          </p:cNvPr>
          <p:cNvSpPr txBox="1">
            <a:spLocks/>
          </p:cNvSpPr>
          <p:nvPr/>
        </p:nvSpPr>
        <p:spPr>
          <a:xfrm>
            <a:off x="631037" y="834577"/>
            <a:ext cx="2139459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-KR" sz="1600" dirty="0">
                <a:latin typeface="Audiowide" panose="020B0600000101010101" charset="0"/>
              </a:rPr>
              <a:t>Detect accident</a:t>
            </a:r>
          </a:p>
        </p:txBody>
      </p:sp>
      <p:pic>
        <p:nvPicPr>
          <p:cNvPr id="7" name="그림 6" descr="도로, 건물, 차량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F3CF17-D319-0C8B-51C5-5167F87833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88" t="37533" r="47686" b="25551"/>
          <a:stretch>
            <a:fillRect/>
          </a:stretch>
        </p:blipFill>
        <p:spPr>
          <a:xfrm>
            <a:off x="750627" y="1487606"/>
            <a:ext cx="3457904" cy="1712794"/>
          </a:xfrm>
          <a:prstGeom prst="rect">
            <a:avLst/>
          </a:prstGeom>
        </p:spPr>
      </p:pic>
      <p:sp>
        <p:nvSpPr>
          <p:cNvPr id="12" name="Google Shape;170;p35">
            <a:extLst>
              <a:ext uri="{FF2B5EF4-FFF2-40B4-BE49-F238E27FC236}">
                <a16:creationId xmlns:a16="http://schemas.microsoft.com/office/drawing/2014/main" id="{43ED9287-AAA7-AD99-0ABD-8F4CDAE82117}"/>
              </a:ext>
            </a:extLst>
          </p:cNvPr>
          <p:cNvSpPr txBox="1">
            <a:spLocks/>
          </p:cNvSpPr>
          <p:nvPr/>
        </p:nvSpPr>
        <p:spPr>
          <a:xfrm>
            <a:off x="4771294" y="1487606"/>
            <a:ext cx="2694032" cy="150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-KR" dirty="0"/>
              <a:t>Detecting Bound box center point position change</a:t>
            </a:r>
            <a:endParaRPr lang="en-US" altLang="ko-KR" sz="1600" dirty="0">
              <a:latin typeface="Audiowide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19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1EB5A3A5-E93A-4448-A60B-C3DF3956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>
            <a:extLst>
              <a:ext uri="{FF2B5EF4-FFF2-40B4-BE49-F238E27FC236}">
                <a16:creationId xmlns:a16="http://schemas.microsoft.com/office/drawing/2014/main" id="{70871AB7-D2BF-7E8D-5A30-16A3D4F1D5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>
            <a:extLst>
              <a:ext uri="{FF2B5EF4-FFF2-40B4-BE49-F238E27FC236}">
                <a16:creationId xmlns:a16="http://schemas.microsoft.com/office/drawing/2014/main" id="{343AC970-3D9E-13B0-1243-13A2D6DD8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7182208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r>
              <a:rPr lang="en-US" altLang="ko-KR" sz="2800" b="1" dirty="0">
                <a:latin typeface="Audiowide" panose="020B0600000101010101" charset="0"/>
              </a:rPr>
              <a:t>Perception</a:t>
            </a:r>
            <a:endParaRPr lang="en-US" altLang="ko-KR" sz="2800" dirty="0">
              <a:latin typeface="Audiowide" panose="020B060000010101010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B15D-DF67-8C12-8AB9-833005355C6B}"/>
              </a:ext>
            </a:extLst>
          </p:cNvPr>
          <p:cNvSpPr txBox="1"/>
          <p:nvPr/>
        </p:nvSpPr>
        <p:spPr>
          <a:xfrm>
            <a:off x="6031937" y="2190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~4</a:t>
            </a:r>
            <a:r>
              <a:rPr lang="ko-KR" altLang="en-US" dirty="0"/>
              <a:t>분</a:t>
            </a:r>
          </a:p>
        </p:txBody>
      </p:sp>
      <p:sp>
        <p:nvSpPr>
          <p:cNvPr id="3" name="Google Shape;170;p35">
            <a:extLst>
              <a:ext uri="{FF2B5EF4-FFF2-40B4-BE49-F238E27FC236}">
                <a16:creationId xmlns:a16="http://schemas.microsoft.com/office/drawing/2014/main" id="{13C26D9C-ADE8-0096-3C9E-97FC49974F01}"/>
              </a:ext>
            </a:extLst>
          </p:cNvPr>
          <p:cNvSpPr txBox="1">
            <a:spLocks/>
          </p:cNvSpPr>
          <p:nvPr/>
        </p:nvSpPr>
        <p:spPr>
          <a:xfrm>
            <a:off x="631037" y="834577"/>
            <a:ext cx="1697023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-KR" sz="1600" dirty="0">
                <a:latin typeface="Audiowide" panose="020B0600000101010101" charset="0"/>
              </a:rPr>
              <a:t>How to know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136E77-6EA2-14DA-85D2-B03B9656E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7" y="1260550"/>
            <a:ext cx="2330250" cy="2558774"/>
          </a:xfrm>
          <a:prstGeom prst="rect">
            <a:avLst/>
          </a:prstGeom>
        </p:spPr>
      </p:pic>
      <p:pic>
        <p:nvPicPr>
          <p:cNvPr id="1026" name="Picture 2" descr="Transformation Between Coordinate System in Computer Graphics">
            <a:extLst>
              <a:ext uri="{FF2B5EF4-FFF2-40B4-BE49-F238E27FC236}">
                <a16:creationId xmlns:a16="http://schemas.microsoft.com/office/drawing/2014/main" id="{1416A77C-5D33-1E52-0138-50C399CF8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15" y="1241282"/>
            <a:ext cx="3048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0;p35">
            <a:extLst>
              <a:ext uri="{FF2B5EF4-FFF2-40B4-BE49-F238E27FC236}">
                <a16:creationId xmlns:a16="http://schemas.microsoft.com/office/drawing/2014/main" id="{98E191B0-90E7-2720-E729-214D73D617AD}"/>
              </a:ext>
            </a:extLst>
          </p:cNvPr>
          <p:cNvSpPr txBox="1">
            <a:spLocks/>
          </p:cNvSpPr>
          <p:nvPr/>
        </p:nvSpPr>
        <p:spPr>
          <a:xfrm>
            <a:off x="4592098" y="3094266"/>
            <a:ext cx="1370595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-KR" sz="1600" dirty="0">
                <a:latin typeface="Audiowide" panose="020B0600000101010101" charset="0"/>
              </a:rPr>
              <a:t>GPS + IMU</a:t>
            </a:r>
          </a:p>
        </p:txBody>
      </p:sp>
      <p:pic>
        <p:nvPicPr>
          <p:cNvPr id="8" name="그림 7" descr="가는 중 Dude">
            <a:extLst>
              <a:ext uri="{FF2B5EF4-FFF2-40B4-BE49-F238E27FC236}">
                <a16:creationId xmlns:a16="http://schemas.microsoft.com/office/drawing/2014/main" id="{385ED371-3A37-BCDB-9AEE-E0E021C10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315" y="1606960"/>
            <a:ext cx="1404841" cy="1404841"/>
          </a:xfrm>
          <a:prstGeom prst="rect">
            <a:avLst/>
          </a:prstGeom>
        </p:spPr>
      </p:pic>
      <p:sp>
        <p:nvSpPr>
          <p:cNvPr id="9" name="Google Shape;170;p35">
            <a:extLst>
              <a:ext uri="{FF2B5EF4-FFF2-40B4-BE49-F238E27FC236}">
                <a16:creationId xmlns:a16="http://schemas.microsoft.com/office/drawing/2014/main" id="{B0FE385D-6DC2-4F49-CE6D-E5575AD9AC2A}"/>
              </a:ext>
            </a:extLst>
          </p:cNvPr>
          <p:cNvSpPr txBox="1">
            <a:spLocks/>
          </p:cNvSpPr>
          <p:nvPr/>
        </p:nvSpPr>
        <p:spPr>
          <a:xfrm>
            <a:off x="6521555" y="1480102"/>
            <a:ext cx="1922730" cy="221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-KR" sz="1600" dirty="0">
                <a:latin typeface="Audiowide" panose="020B0600000101010101" charset="0"/>
              </a:rPr>
              <a:t>Calculate car’s global position with Combined data GPS,IMU, lidar</a:t>
            </a:r>
          </a:p>
        </p:txBody>
      </p:sp>
    </p:spTree>
    <p:extLst>
      <p:ext uri="{BB962C8B-B14F-4D97-AF65-F5344CB8AC3E}">
        <p14:creationId xmlns:p14="http://schemas.microsoft.com/office/powerpoint/2010/main" val="421460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ay_accident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964CE902-C4EA-F8B1-B78A-13F53AE9C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D3648FDD-7929-BA07-4F54-0B2E80E9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F9C49-94A2-10E1-581D-164BA21E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night_accident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A13A0C2D-5E5F-E95F-E053-3D6D49134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190</Words>
  <Application>Microsoft Office PowerPoint</Application>
  <PresentationFormat>화면 슬라이드 쇼(16:9)</PresentationFormat>
  <Paragraphs>51</Paragraphs>
  <Slides>14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Helvetica Neue Light</vt:lpstr>
      <vt:lpstr>Roboto</vt:lpstr>
      <vt:lpstr>Audiowide</vt:lpstr>
      <vt:lpstr>Simple Light</vt:lpstr>
      <vt:lpstr>Simple Light</vt:lpstr>
      <vt:lpstr>PowerPoint 프레젠테이션</vt:lpstr>
      <vt:lpstr>PowerPoint 프레젠테이션</vt:lpstr>
      <vt:lpstr>Team – A kiki</vt:lpstr>
      <vt:lpstr>PowerPoint 프레젠테이션</vt:lpstr>
      <vt:lpstr>Project Structure</vt:lpstr>
      <vt:lpstr>Perception</vt:lpstr>
      <vt:lpstr>Perception</vt:lpstr>
      <vt:lpstr>PowerPoint 프레젠테이션</vt:lpstr>
      <vt:lpstr>PowerPoint 프레젠테이션</vt:lpstr>
      <vt:lpstr>Why we built this?  (Value of our service)</vt:lpstr>
      <vt:lpstr>PowerPoint 프레젠테이션</vt:lpstr>
      <vt:lpstr>Business Model</vt:lpstr>
      <vt:lpstr>Business Model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조정민조정민</dc:creator>
  <cp:lastModifiedBy>강 주헌</cp:lastModifiedBy>
  <cp:revision>3</cp:revision>
  <dcterms:modified xsi:type="dcterms:W3CDTF">2025-10-02T10:30:43Z</dcterms:modified>
</cp:coreProperties>
</file>